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5" r:id="rId6"/>
    <p:sldId id="259" r:id="rId7"/>
    <p:sldId id="262" r:id="rId8"/>
    <p:sldId id="261" r:id="rId9"/>
    <p:sldId id="268" r:id="rId10"/>
    <p:sldId id="263" r:id="rId11"/>
    <p:sldId id="267" r:id="rId12"/>
    <p:sldId id="264" r:id="rId13"/>
    <p:sldId id="266"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81ED33C-F1DF-454D-9A86-149BCA075D41}" type="datetimeFigureOut">
              <a:rPr lang="en-US" smtClean="0"/>
              <a:pPr/>
              <a:t>4/12/2011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93BA9B-4E6B-4F75-BAD8-DC75F9EB87C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1ED33C-F1DF-454D-9A86-149BCA075D41}" type="datetimeFigureOut">
              <a:rPr lang="en-US" smtClean="0"/>
              <a:pPr/>
              <a:t>4/12/2011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93BA9B-4E6B-4F75-BAD8-DC75F9EB87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1ED33C-F1DF-454D-9A86-149BCA075D41}" type="datetimeFigureOut">
              <a:rPr lang="en-US" smtClean="0"/>
              <a:pPr/>
              <a:t>4/12/2011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93BA9B-4E6B-4F75-BAD8-DC75F9EB87C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1ED33C-F1DF-454D-9A86-149BCA075D41}" type="datetimeFigureOut">
              <a:rPr lang="en-US" smtClean="0"/>
              <a:pPr/>
              <a:t>4/12/2011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93BA9B-4E6B-4F75-BAD8-DC75F9EB87C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1ED33C-F1DF-454D-9A86-149BCA075D41}" type="datetimeFigureOut">
              <a:rPr lang="en-US" smtClean="0"/>
              <a:pPr/>
              <a:t>4/12/2011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93BA9B-4E6B-4F75-BAD8-DC75F9EB87C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1ED33C-F1DF-454D-9A86-149BCA075D41}" type="datetimeFigureOut">
              <a:rPr lang="en-US" smtClean="0"/>
              <a:pPr/>
              <a:t>4/12/2011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93BA9B-4E6B-4F75-BAD8-DC75F9EB87C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1ED33C-F1DF-454D-9A86-149BCA075D41}" type="datetimeFigureOut">
              <a:rPr lang="en-US" smtClean="0"/>
              <a:pPr/>
              <a:t>4/12/2011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93BA9B-4E6B-4F75-BAD8-DC75F9EB87C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1ED33C-F1DF-454D-9A86-149BCA075D41}" type="datetimeFigureOut">
              <a:rPr lang="en-US" smtClean="0"/>
              <a:pPr/>
              <a:t>4/12/2011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93BA9B-4E6B-4F75-BAD8-DC75F9EB87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1ED33C-F1DF-454D-9A86-149BCA075D41}" type="datetimeFigureOut">
              <a:rPr lang="en-US" smtClean="0"/>
              <a:pPr/>
              <a:t>4/12/2011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93BA9B-4E6B-4F75-BAD8-DC75F9EB87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1ED33C-F1DF-454D-9A86-149BCA075D41}" type="datetimeFigureOut">
              <a:rPr lang="en-US" smtClean="0"/>
              <a:pPr/>
              <a:t>4/12/2011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93BA9B-4E6B-4F75-BAD8-DC75F9EB87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1ED33C-F1DF-454D-9A86-149BCA075D41}" type="datetimeFigureOut">
              <a:rPr lang="en-US" smtClean="0"/>
              <a:pPr/>
              <a:t>4/12/2011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93BA9B-4E6B-4F75-BAD8-DC75F9EB87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1ED33C-F1DF-454D-9A86-149BCA075D41}" type="datetimeFigureOut">
              <a:rPr lang="en-US" smtClean="0"/>
              <a:pPr/>
              <a:t>4/12/2011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3BA9B-4E6B-4F75-BAD8-DC75F9EB87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Warren Court</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Miranda v. Arizona (1966)</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What Happened: </a:t>
            </a:r>
            <a:r>
              <a:rPr lang="en-US" dirty="0" smtClean="0"/>
              <a:t>Miranda was arrested for the kidnapping and rape of a young woman.  He signed a confession but had not been informed of his right to an attorney or his right to remain silent.  Miranda appealed and argued that his confession was not truly voluntary if he was not aware of these rights.  </a:t>
            </a:r>
          </a:p>
          <a:p>
            <a:r>
              <a:rPr lang="en-US" b="1" dirty="0" smtClean="0"/>
              <a:t>Ruling:</a:t>
            </a:r>
            <a:r>
              <a:rPr lang="en-US" dirty="0" smtClean="0"/>
              <a:t>  A defendant has to be informed of their right to consult an attorney and right to remain silent before questioning starts for the interrogation to be admissible in court.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131200" y="0"/>
            <a:ext cx="5427444"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Worksheet</a:t>
            </a:r>
            <a:endParaRPr lang="en-US" dirty="0"/>
          </a:p>
        </p:txBody>
      </p:sp>
      <p:sp>
        <p:nvSpPr>
          <p:cNvPr id="3" name="Content Placeholder 2"/>
          <p:cNvSpPr>
            <a:spLocks noGrp="1"/>
          </p:cNvSpPr>
          <p:nvPr>
            <p:ph idx="1"/>
          </p:nvPr>
        </p:nvSpPr>
        <p:spPr/>
        <p:txBody>
          <a:bodyPr/>
          <a:lstStyle/>
          <a:p>
            <a:r>
              <a:rPr lang="en-US" dirty="0" smtClean="0"/>
              <a:t>Complete the worksheet by figuring out which amendment and which court case relates to each situation presented.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Cartoon Strip</a:t>
            </a:r>
            <a:endParaRPr lang="en-US" dirty="0"/>
          </a:p>
        </p:txBody>
      </p:sp>
      <p:sp>
        <p:nvSpPr>
          <p:cNvPr id="3" name="Content Placeholder 2"/>
          <p:cNvSpPr>
            <a:spLocks noGrp="1"/>
          </p:cNvSpPr>
          <p:nvPr>
            <p:ph idx="1"/>
          </p:nvPr>
        </p:nvSpPr>
        <p:spPr/>
        <p:txBody>
          <a:bodyPr>
            <a:normAutofit lnSpcReduction="10000"/>
          </a:bodyPr>
          <a:lstStyle/>
          <a:p>
            <a:r>
              <a:rPr lang="en-US" dirty="0" smtClean="0"/>
              <a:t>Create a cartoon strip about how these court cases have changed how police officers can act when they make arrests.  </a:t>
            </a:r>
          </a:p>
          <a:p>
            <a:r>
              <a:rPr lang="en-US" dirty="0" smtClean="0"/>
              <a:t>Show the steps to a proper arrest and name the amendments and court cases at each step.</a:t>
            </a:r>
          </a:p>
          <a:p>
            <a:endParaRPr lang="en-US" dirty="0"/>
          </a:p>
          <a:p>
            <a:r>
              <a:rPr lang="en-US" dirty="0" smtClean="0"/>
              <a:t>Write a couple of sentences about how the court cases we talked about protect the rights of people arrested.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idx="1"/>
          </p:nvPr>
        </p:nvSpPr>
        <p:spPr/>
        <p:txBody>
          <a:bodyPr>
            <a:normAutofit/>
          </a:bodyPr>
          <a:lstStyle/>
          <a:p>
            <a:r>
              <a:rPr lang="en-US" sz="5400" dirty="0" smtClean="0"/>
              <a:t>Do you have rights when you are being arrested?  What rights do you have?  </a:t>
            </a:r>
            <a:endParaRPr lang="en-US" sz="5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the Amendments</a:t>
            </a:r>
            <a:endParaRPr lang="en-US" dirty="0"/>
          </a:p>
        </p:txBody>
      </p:sp>
      <p:sp>
        <p:nvSpPr>
          <p:cNvPr id="3" name="Content Placeholder 2"/>
          <p:cNvSpPr>
            <a:spLocks noGrp="1"/>
          </p:cNvSpPr>
          <p:nvPr>
            <p:ph idx="1"/>
          </p:nvPr>
        </p:nvSpPr>
        <p:spPr/>
        <p:txBody>
          <a:bodyPr/>
          <a:lstStyle/>
          <a:p>
            <a:r>
              <a:rPr lang="en-US" dirty="0" smtClean="0"/>
              <a:t>4</a:t>
            </a:r>
            <a:r>
              <a:rPr lang="en-US" baseline="30000" dirty="0" smtClean="0"/>
              <a:t>th</a:t>
            </a:r>
            <a:r>
              <a:rPr lang="en-US" dirty="0" smtClean="0"/>
              <a:t> Amendment- protects against “illegal search and seizure” by requiring a warrant and probable cause </a:t>
            </a:r>
          </a:p>
          <a:p>
            <a:endParaRPr lang="en-US" dirty="0"/>
          </a:p>
          <a:p>
            <a:r>
              <a:rPr lang="en-US" dirty="0" smtClean="0"/>
              <a:t>5</a:t>
            </a:r>
            <a:r>
              <a:rPr lang="en-US" baseline="30000" dirty="0" smtClean="0"/>
              <a:t>th</a:t>
            </a:r>
            <a:r>
              <a:rPr lang="en-US" dirty="0" smtClean="0"/>
              <a:t> Amendment- right to remain silent</a:t>
            </a:r>
          </a:p>
          <a:p>
            <a:endParaRPr lang="en-US" dirty="0"/>
          </a:p>
          <a:p>
            <a:r>
              <a:rPr lang="en-US" dirty="0" smtClean="0"/>
              <a:t>6</a:t>
            </a:r>
            <a:r>
              <a:rPr lang="en-US" baseline="30000" dirty="0" smtClean="0"/>
              <a:t>th</a:t>
            </a:r>
            <a:r>
              <a:rPr lang="en-US" dirty="0" smtClean="0"/>
              <a:t> Amendment-allows for a fair and swift trial</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Expansion of Individual Rights</a:t>
            </a:r>
            <a:endParaRPr lang="en-US" dirty="0"/>
          </a:p>
        </p:txBody>
      </p:sp>
      <p:sp>
        <p:nvSpPr>
          <p:cNvPr id="3" name="Content Placeholder 2"/>
          <p:cNvSpPr>
            <a:spLocks noGrp="1"/>
          </p:cNvSpPr>
          <p:nvPr>
            <p:ph idx="1"/>
          </p:nvPr>
        </p:nvSpPr>
        <p:spPr/>
        <p:txBody>
          <a:bodyPr/>
          <a:lstStyle/>
          <a:p>
            <a:r>
              <a:rPr lang="en-US" dirty="0" smtClean="0"/>
              <a:t>The 1960s were a time period of great expansion in individual rights.  </a:t>
            </a:r>
          </a:p>
          <a:p>
            <a:r>
              <a:rPr lang="en-US" u="sng" dirty="0" smtClean="0"/>
              <a:t>Johnson’s Great Society, Kennedy’s New Frontier and the Warren Court along with the Civil Rights Movement we have talked about were the main sources of these changes.  </a:t>
            </a:r>
            <a:endParaRPr lang="en-US" u="sng"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Warren Court</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1219200" y="1619249"/>
            <a:ext cx="6538413" cy="447675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Warren Court</a:t>
            </a:r>
            <a:endParaRPr lang="en-US" dirty="0"/>
          </a:p>
        </p:txBody>
      </p:sp>
      <p:sp>
        <p:nvSpPr>
          <p:cNvPr id="3" name="Content Placeholder 2"/>
          <p:cNvSpPr>
            <a:spLocks noGrp="1"/>
          </p:cNvSpPr>
          <p:nvPr>
            <p:ph idx="1"/>
          </p:nvPr>
        </p:nvSpPr>
        <p:spPr/>
        <p:txBody>
          <a:bodyPr/>
          <a:lstStyle/>
          <a:p>
            <a:r>
              <a:rPr lang="en-US" dirty="0" smtClean="0"/>
              <a:t>Earl Warren was Chief Justice of the Supreme Court from 1953-1969</a:t>
            </a:r>
          </a:p>
          <a:p>
            <a:r>
              <a:rPr lang="en-US" dirty="0" smtClean="0"/>
              <a:t>He led a time of increased judicial power.</a:t>
            </a:r>
          </a:p>
          <a:p>
            <a:endParaRPr lang="en-US" dirty="0"/>
          </a:p>
          <a:p>
            <a:r>
              <a:rPr lang="en-US" dirty="0" smtClean="0"/>
              <a:t>His court is </a:t>
            </a:r>
            <a:r>
              <a:rPr lang="en-US" dirty="0" smtClean="0"/>
              <a:t>credited </a:t>
            </a:r>
            <a:r>
              <a:rPr lang="en-US" dirty="0" smtClean="0"/>
              <a:t>with ending racial segregation, incorporating the Bill of rights and ending prayer in public schools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Mapp</a:t>
            </a:r>
            <a:r>
              <a:rPr lang="en-US" dirty="0" smtClean="0"/>
              <a:t> v. Ohio (1961)</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What Happened: </a:t>
            </a:r>
            <a:r>
              <a:rPr lang="en-US" dirty="0" err="1" smtClean="0"/>
              <a:t>Mapp</a:t>
            </a:r>
            <a:r>
              <a:rPr lang="en-US" dirty="0" smtClean="0"/>
              <a:t> was accused of harboring a bomber.  She refused to allow the police to enter her home but they forced their way inside.  They found obscene material (which was against Ohio state law) and arrested her.  After she was convicted, she appealed saying that the evidence was found illegally.  </a:t>
            </a:r>
            <a:endParaRPr lang="en-US" dirty="0"/>
          </a:p>
          <a:p>
            <a:r>
              <a:rPr lang="en-US" b="1" dirty="0" smtClean="0"/>
              <a:t>Ruling:  </a:t>
            </a:r>
            <a:r>
              <a:rPr lang="en-US" dirty="0" smtClean="0"/>
              <a:t>Evidence gained in violation of the 4</a:t>
            </a:r>
            <a:r>
              <a:rPr lang="en-US" baseline="30000" dirty="0" smtClean="0"/>
              <a:t>th</a:t>
            </a:r>
            <a:r>
              <a:rPr lang="en-US" dirty="0" smtClean="0"/>
              <a:t> amendment (illegal search and seizure) could not be used in court.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Gideon V. Wainwright (1963)</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What Happened</a:t>
            </a:r>
            <a:r>
              <a:rPr lang="en-US" dirty="0" smtClean="0"/>
              <a:t>: Gideon was accused of stealing beer and some cash.   The court would not give him an attorney and he was found guilty.  Gideon appealed from jail and won his appeal. </a:t>
            </a:r>
          </a:p>
          <a:p>
            <a:endParaRPr lang="en-US" dirty="0"/>
          </a:p>
          <a:p>
            <a:r>
              <a:rPr lang="en-US" b="1" dirty="0" smtClean="0"/>
              <a:t>Ruling: </a:t>
            </a:r>
            <a:r>
              <a:rPr lang="en-US" dirty="0" smtClean="0"/>
              <a:t>The Supreme court Unanimously (all the justices agreed) that state courts are required to provide lawyers in criminal cases to defendants who are unable to afford their own lawyer (6</a:t>
            </a:r>
            <a:r>
              <a:rPr lang="en-US" baseline="30000" dirty="0" smtClean="0"/>
              <a:t>th</a:t>
            </a:r>
            <a:r>
              <a:rPr lang="en-US" dirty="0" smtClean="0"/>
              <a:t> Amendment).  </a:t>
            </a:r>
          </a:p>
          <a:p>
            <a:endParaRPr lang="en-US" dirty="0"/>
          </a:p>
          <a:p>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1632857" y="0"/>
            <a:ext cx="5758543" cy="6718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5326</TotalTime>
  <Words>490</Words>
  <Application>Microsoft Office PowerPoint</Application>
  <PresentationFormat>On-screen Show (4:3)</PresentationFormat>
  <Paragraphs>36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Warren Court</vt:lpstr>
      <vt:lpstr>Warm-up</vt:lpstr>
      <vt:lpstr>Review of the Amendments</vt:lpstr>
      <vt:lpstr>Expansion of Individual Rights</vt:lpstr>
      <vt:lpstr>Warren Court</vt:lpstr>
      <vt:lpstr>Warren Court</vt:lpstr>
      <vt:lpstr>Mapp v. Ohio (1961)</vt:lpstr>
      <vt:lpstr>Gideon V. Wainwright (1963)</vt:lpstr>
      <vt:lpstr>Slide 9</vt:lpstr>
      <vt:lpstr>Miranda v. Arizona (1966)</vt:lpstr>
      <vt:lpstr>Slide 11</vt:lpstr>
      <vt:lpstr>Worksheet</vt:lpstr>
      <vt:lpstr>Cartoon Strip</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Warren Court</dc:title>
  <dc:creator>Sejal</dc:creator>
  <cp:lastModifiedBy>Sejal</cp:lastModifiedBy>
  <cp:revision>5</cp:revision>
  <dcterms:created xsi:type="dcterms:W3CDTF">2010-05-10T00:04:13Z</dcterms:created>
  <dcterms:modified xsi:type="dcterms:W3CDTF">2011-04-13T12:45:31Z</dcterms:modified>
</cp:coreProperties>
</file>